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4"/>
  </p:sldMasterIdLst>
  <p:handoutMasterIdLst>
    <p:handoutMasterId r:id="rId15"/>
  </p:handoutMasterIdLst>
  <p:sldIdLst>
    <p:sldId id="256" r:id="rId5"/>
    <p:sldId id="280" r:id="rId6"/>
    <p:sldId id="281" r:id="rId7"/>
    <p:sldId id="266" r:id="rId8"/>
    <p:sldId id="267" r:id="rId9"/>
    <p:sldId id="268" r:id="rId10"/>
    <p:sldId id="269" r:id="rId11"/>
    <p:sldId id="282" r:id="rId12"/>
    <p:sldId id="271" r:id="rId13"/>
    <p:sldId id="270" r:id="rId14"/>
  </p:sldIdLst>
  <p:sldSz cx="12192000" cy="6858000"/>
  <p:notesSz cx="7010400" cy="92964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E87195-5971-6986-867E-67D0D725AC8D}" v="17" dt="2019-04-11T14:16:35.644"/>
    <p1510:client id="{ACCA5D44-D668-C1DD-FA81-8E4CACA32401}" v="20" dt="2022-03-31T10:58:39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326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en van Dijk" userId="S::endk@mboutrecht.nl::07f07d6e-a871-4380-bc0d-d97c8bb8cfa5" providerId="AD" clId="Web-{ACCA5D44-D668-C1DD-FA81-8E4CACA32401}"/>
    <pc:docChg chg="modSld">
      <pc:chgData name="Ellen van Dijk" userId="S::endk@mboutrecht.nl::07f07d6e-a871-4380-bc0d-d97c8bb8cfa5" providerId="AD" clId="Web-{ACCA5D44-D668-C1DD-FA81-8E4CACA32401}" dt="2022-03-31T10:58:39.523" v="19" actId="20577"/>
      <pc:docMkLst>
        <pc:docMk/>
      </pc:docMkLst>
      <pc:sldChg chg="modSp">
        <pc:chgData name="Ellen van Dijk" userId="S::endk@mboutrecht.nl::07f07d6e-a871-4380-bc0d-d97c8bb8cfa5" providerId="AD" clId="Web-{ACCA5D44-D668-C1DD-FA81-8E4CACA32401}" dt="2022-03-31T10:58:39.523" v="19" actId="20577"/>
        <pc:sldMkLst>
          <pc:docMk/>
          <pc:sldMk cId="380181313" sldId="269"/>
        </pc:sldMkLst>
        <pc:spChg chg="mod">
          <ac:chgData name="Ellen van Dijk" userId="S::endk@mboutrecht.nl::07f07d6e-a871-4380-bc0d-d97c8bb8cfa5" providerId="AD" clId="Web-{ACCA5D44-D668-C1DD-FA81-8E4CACA32401}" dt="2022-03-31T10:58:39.523" v="19" actId="20577"/>
          <ac:spMkLst>
            <pc:docMk/>
            <pc:sldMk cId="380181313" sldId="26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6AA75-D045-4D6A-B583-0573E915219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970159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DE3E0-4839-4FC0-8500-84DE93BCA1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10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806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951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3693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5383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5384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7827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1286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728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76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30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4617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179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665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779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124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355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EB63B-BA4F-4D8C-A516-487BC7F8ADBA}" type="datetimeFigureOut">
              <a:rPr lang="nl-NL" smtClean="0"/>
              <a:t>31-3-2022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AF676D-3E5C-42AB-ADA2-F7493B6A45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280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Uitleg Examinering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7096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7200" dirty="0"/>
              <a:t>Vragen?</a:t>
            </a:r>
          </a:p>
        </p:txBody>
      </p:sp>
    </p:spTree>
    <p:extLst>
      <p:ext uri="{BB962C8B-B14F-4D97-AF65-F5344CB8AC3E}">
        <p14:creationId xmlns:p14="http://schemas.microsoft.com/office/powerpoint/2010/main" val="39166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kwalificatiedossier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Bevat kwaliteitseisen voor de beroepsgroep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Vanuit ministerie, MBO-raad (alle onderwijsinstellingen), SBB (beroepsonderwijs en bedrijfsleven) vastgesteld.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Basisdeel, profieldeel en keuzedelen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Werkprocessen (welke wel en welke niet geëxamineerd worden)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144" y="5860473"/>
            <a:ext cx="2026397" cy="75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211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Examinering Kwalificatiedossier 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Keuzedelen worden op school of in de praktijk geëxamineerd.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Basisdeel en profieldeel wordt in beroepspraktijk geëxamineerd, 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Nederlands en Rekenen worden op school geëxamineerd.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144" y="5860473"/>
            <a:ext cx="2026397" cy="75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5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examenproces; 1 vaststelling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nl-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Vaststelling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; de student voldoet aan alle eisen die gesteld zijn aan toelating voor het examen. Dit geschiedt in samenspraak met de praktijk en op basis van:</a:t>
            </a:r>
          </a:p>
          <a:p>
            <a:pPr lvl="1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Schoolopdrachten </a:t>
            </a:r>
          </a:p>
          <a:p>
            <a:pPr lvl="1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Praktijkopdrachten Consortium</a:t>
            </a:r>
          </a:p>
          <a:p>
            <a:pPr lvl="1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Meetinstrument persoonlijke en professionele ontwikkeling</a:t>
            </a:r>
          </a:p>
          <a:p>
            <a:pPr lvl="1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Verzuim</a:t>
            </a:r>
          </a:p>
          <a:p>
            <a:pPr marL="360363" lvl="1" indent="-360363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Op basis van het vaststellingsgesprek krijg je een GO of NO GO voor je examen</a:t>
            </a:r>
          </a:p>
          <a:p>
            <a:pPr marL="360363" lvl="1" indent="-360363"/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684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examenproces; 2. Plannen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62456"/>
            <a:ext cx="10012002" cy="4910327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2"/>
            </a:pPr>
            <a:r>
              <a:rPr lang="nl-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Plannen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 van het examen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de examens zijn in week ……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Beoordelaar wordt bepaald door de instelling, deze zoek je samen met je </a:t>
            </a:r>
            <a:r>
              <a:rPr lang="nl-N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wb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Maak afspraken met je beoordelaar wanneer je het examenonderdeel gaat uitvoeren en evt. bij welke zorgvrager: plan van aanpak!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Bespreek de examenopdrachten met je beoordelaar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Bereid je goed voor; neem de inhoud van de opdracht tot je en bedenk hoe je deze opdracht gaat uitvoeren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Neem de beoordelingslijst erbij zodat je weet wat er van je verwacht wordt</a:t>
            </a:r>
          </a:p>
        </p:txBody>
      </p:sp>
    </p:spTree>
    <p:extLst>
      <p:ext uri="{BB962C8B-B14F-4D97-AF65-F5344CB8AC3E}">
        <p14:creationId xmlns:p14="http://schemas.microsoft.com/office/powerpoint/2010/main" val="275936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examenproces; 3 uitvoeren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2185"/>
            <a:ext cx="9536514" cy="456917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3"/>
            </a:pPr>
            <a:r>
              <a:rPr lang="nl-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Uitvoeren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 van het examen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Op het afgesproken tijdstip ga de opdracht uitvoeren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Zorg dat je beoordelaar hierbij aanwezig is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Je beoordelaar geeft een oordeel aan de hand van de bijbehorende beoordelingslijst. Je beoordelaar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beargumenteert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 de beoordeling</a:t>
            </a:r>
          </a:p>
          <a:p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604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examenproces; 4. afronden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09929"/>
            <a:ext cx="9490794" cy="433143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+mj-lt"/>
              <a:buAutoNum type="arabicPeriod" startAt="4"/>
            </a:pPr>
            <a:r>
              <a:rPr lang="nl-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Afronden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 van het examen</a:t>
            </a:r>
          </a:p>
          <a:p>
            <a:r>
              <a:rPr lang="nl-NL" sz="2400">
                <a:latin typeface="Calibri"/>
                <a:cs typeface="Calibri"/>
              </a:rPr>
              <a:t>Je zorgt dat de beoordelingsformulieren van het examen volledig en correct zijn </a:t>
            </a:r>
            <a:r>
              <a:rPr lang="nl-NL" sz="2400" dirty="0">
                <a:latin typeface="Calibri"/>
                <a:cs typeface="Calibri"/>
              </a:rPr>
              <a:t>ingevuld</a:t>
            </a:r>
          </a:p>
          <a:p>
            <a:r>
              <a:rPr lang="nl-NL" sz="2400">
                <a:latin typeface="Calibri"/>
                <a:cs typeface="Calibri"/>
              </a:rPr>
              <a:t>Je zorgt dat eventuele bewijsstukken of examenproducten zijn toegevoegd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Je zorgt dat je een kopie van ‘bewijs van deelname’ van je beoordelaar is toegevoegd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Lever het examen op het afgesproken tijdstip in bij je SLB-er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De SLB-er draagt er zorg voor dat je examen(s) worden toegevoegd aan je examendossier</a:t>
            </a:r>
          </a:p>
        </p:txBody>
      </p:sp>
    </p:spTree>
    <p:extLst>
      <p:ext uri="{BB962C8B-B14F-4D97-AF65-F5344CB8AC3E}">
        <p14:creationId xmlns:p14="http://schemas.microsoft.com/office/powerpoint/2010/main" val="380181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van examens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188720"/>
            <a:ext cx="8596668" cy="51572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Elke examen bevat:</a:t>
            </a:r>
          </a:p>
          <a:p>
            <a:r>
              <a:rPr lang="nl-N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Een voorblad</a:t>
            </a:r>
          </a:p>
          <a:p>
            <a:r>
              <a:rPr lang="nl-N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Het werkproces</a:t>
            </a:r>
          </a:p>
          <a:p>
            <a:r>
              <a:rPr lang="nl-N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opdracht</a:t>
            </a:r>
          </a:p>
          <a:p>
            <a:r>
              <a:rPr lang="nl-N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Het resultaat</a:t>
            </a:r>
          </a:p>
          <a:p>
            <a:r>
              <a:rPr lang="nl-N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beoordelingsvorm</a:t>
            </a:r>
          </a:p>
          <a:p>
            <a:r>
              <a:rPr lang="nl-N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bewijsstukken</a:t>
            </a:r>
          </a:p>
          <a:p>
            <a:r>
              <a:rPr lang="nl-N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Beoordelingslijst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144" y="5860473"/>
            <a:ext cx="2026397" cy="75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851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Onvoldoende en dan?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10076010" cy="3880773"/>
          </a:xfrm>
        </p:spPr>
        <p:txBody>
          <a:bodyPr>
            <a:noAutofit/>
          </a:bodyPr>
          <a:lstStyle/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Beoordeling onvoldoende; schriftelijke onderbouwing van de beoordelaar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Beoordelaar neemt contact op met de </a:t>
            </a:r>
            <a:r>
              <a:rPr lang="nl-N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slb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-er van de student</a:t>
            </a: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In gezamenlijk overleg wordt besproken (</a:t>
            </a:r>
            <a:r>
              <a:rPr lang="nl-N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slb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-er, praktijk en student) wanneer de student kan herkansen; dit is afhankelijk van de aard van de onvoldoende. Is het één werkproces of zijn het er meer?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Bij behalen van een onvoldoende examen wordt besproken (</a:t>
            </a:r>
            <a:r>
              <a:rPr lang="nl-N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slb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-er, praktijk en student) of je de opleiding voortzet en dat je het examen herkanst binnen een vooraf bepaalde periode of dat je gaat verlengen. </a:t>
            </a:r>
          </a:p>
        </p:txBody>
      </p:sp>
    </p:spTree>
    <p:extLst>
      <p:ext uri="{BB962C8B-B14F-4D97-AF65-F5344CB8AC3E}">
        <p14:creationId xmlns:p14="http://schemas.microsoft.com/office/powerpoint/2010/main" val="39604564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3DF63B63DD29498E8B796EFAD5B472" ma:contentTypeVersion="4" ma:contentTypeDescription="Een nieuw document maken." ma:contentTypeScope="" ma:versionID="68d05e103b0fbf2a9734d4d5aaab241d">
  <xsd:schema xmlns:xsd="http://www.w3.org/2001/XMLSchema" xmlns:xs="http://www.w3.org/2001/XMLSchema" xmlns:p="http://schemas.microsoft.com/office/2006/metadata/properties" xmlns:ns2="53bf8fa8-dfc6-4140-91f6-13f7cc1ff13e" xmlns:ns3="ddfa0d9d-9022-439c-b602-6589a9d13920" targetNamespace="http://schemas.microsoft.com/office/2006/metadata/properties" ma:root="true" ma:fieldsID="c58b4eb548f2a337eeb8b98a7e748415" ns2:_="" ns3:_="">
    <xsd:import namespace="53bf8fa8-dfc6-4140-91f6-13f7cc1ff13e"/>
    <xsd:import namespace="ddfa0d9d-9022-439c-b602-6589a9d139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f8fa8-dfc6-4140-91f6-13f7cc1ff1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fa0d9d-9022-439c-b602-6589a9d1392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672539-8FEF-425A-B4F7-1F8B8511D4ED}">
  <ds:schemaRefs>
    <ds:schemaRef ds:uri="http://purl.org/dc/dcmitype/"/>
    <ds:schemaRef ds:uri="http://schemas.openxmlformats.org/package/2006/metadata/core-properties"/>
    <ds:schemaRef ds:uri="ddfa0d9d-9022-439c-b602-6589a9d13920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53bf8fa8-dfc6-4140-91f6-13f7cc1ff13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E98AB03-6D6F-4989-AAD1-D36D3853F6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bf8fa8-dfc6-4140-91f6-13f7cc1ff13e"/>
    <ds:schemaRef ds:uri="ddfa0d9d-9022-439c-b602-6589a9d139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BD5B71-9066-4935-8F92-13DA3EF748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2105</TotalTime>
  <Words>456</Words>
  <Application>Microsoft Office PowerPoint</Application>
  <PresentationFormat>Breedbeeld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Facet</vt:lpstr>
      <vt:lpstr>Uitleg Examinering</vt:lpstr>
      <vt:lpstr>Het kwalificatiedossier </vt:lpstr>
      <vt:lpstr>Examinering Kwalificatiedossier </vt:lpstr>
      <vt:lpstr>Het examenproces; 1 vaststelling</vt:lpstr>
      <vt:lpstr>Het examenproces; 2. Plannen</vt:lpstr>
      <vt:lpstr>Het examenproces; 3 uitvoeren</vt:lpstr>
      <vt:lpstr>Het examenproces; 4. afronden</vt:lpstr>
      <vt:lpstr>Inhoud van examens</vt:lpstr>
      <vt:lpstr>Onvoldoende en dan?</vt:lpstr>
      <vt:lpstr>PowerPoint-presentatie</vt:lpstr>
    </vt:vector>
  </TitlesOfParts>
  <Company>Vancis B.V.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Examinering 4b16s</dc:title>
  <dc:creator>Willem Gilsing</dc:creator>
  <cp:lastModifiedBy>Ellen van Dijk</cp:lastModifiedBy>
  <cp:revision>55</cp:revision>
  <cp:lastPrinted>2017-04-19T10:05:27Z</cp:lastPrinted>
  <dcterms:created xsi:type="dcterms:W3CDTF">2017-03-31T08:05:49Z</dcterms:created>
  <dcterms:modified xsi:type="dcterms:W3CDTF">2022-03-31T10:58:47Z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0x010100003DF63B63DD29498E8B796EFAD5B472</vt:lpwstr>
  </property>
</Properties>
</file>